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67" d="100"/>
          <a:sy n="267" d="100"/>
        </p:scale>
        <p:origin x="1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b944b72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b944b72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fbc1939f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fbc1939f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for anyone to use at GDC 2016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fbc1939f1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fbc1939f1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 200 released games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fbc1939f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fbc1939f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c501ab0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c501ab0f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c501ab0f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c501ab0f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Age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c501ab0f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c501ab0f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Blastlands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c501ab0f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c501ab0f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fbc1939f1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fbc1939f1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501ab0f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501ab0f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9cc83b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9cc83bca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c501ab0f5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c501ab0f5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c501ab0f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c501ab0f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c501ab0f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c501ab0f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501ab0f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501ab0f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 games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45abfdf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45abfdf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501ab0f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501ab0f5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268M MAU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Q4 2018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c501ab0f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c501ab0f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players swipe more than two laps around the globe on their mobiles every day!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fbc1939f1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fbc1939f1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45abfdfa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45abfdfa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>
            <a:spLocks noGrp="1"/>
          </p:cNvSpPr>
          <p:nvPr>
            <p:ph type="body" idx="4294967295"/>
          </p:nvPr>
        </p:nvSpPr>
        <p:spPr>
          <a:xfrm>
            <a:off x="311700" y="575625"/>
            <a:ext cx="8520600" cy="39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C/C++ engine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Lua for game logic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3D with 2D focus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Component based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Physics, 2D sprites, Spine models, tilemaps, 3D models, physics, sound, scripts, etc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Modular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Remove what you don't need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Extend with additional native code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Small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Google Play Instant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Facebook Instant Games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Playable ads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975" y="2884800"/>
            <a:ext cx="2062625" cy="19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>
            <a:spLocks noGrp="1"/>
          </p:cNvSpPr>
          <p:nvPr>
            <p:ph type="body" idx="4294967295"/>
          </p:nvPr>
        </p:nvSpPr>
        <p:spPr>
          <a:xfrm>
            <a:off x="311700" y="158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200">
                <a:solidFill>
                  <a:schemeClr val="lt2"/>
                </a:solidFill>
              </a:rPr>
              <a:t>2016</a:t>
            </a:r>
            <a:endParaRPr sz="7200">
              <a:solidFill>
                <a:schemeClr val="lt2"/>
              </a:solidFill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888" y="1369168"/>
            <a:ext cx="2622225" cy="9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" y="0"/>
            <a:ext cx="91440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" y="0"/>
            <a:ext cx="9143974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280" y="533400"/>
            <a:ext cx="3302000" cy="247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7"/>
          <p:cNvGrpSpPr/>
          <p:nvPr/>
        </p:nvGrpSpPr>
        <p:grpSpPr>
          <a:xfrm>
            <a:off x="6568102" y="368932"/>
            <a:ext cx="2376692" cy="4405637"/>
            <a:chOff x="3727902" y="1130932"/>
            <a:chExt cx="2376692" cy="4405637"/>
          </a:xfrm>
        </p:grpSpPr>
        <p:pic>
          <p:nvPicPr>
            <p:cNvPr id="145" name="Google Shape;145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27902" y="1130932"/>
              <a:ext cx="2376692" cy="4405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35200" y="1681450"/>
              <a:ext cx="2175900" cy="3331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150" y="4419825"/>
            <a:ext cx="795975" cy="5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521" y="0"/>
            <a:ext cx="9257526" cy="5305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28"/>
          <p:cNvGrpSpPr/>
          <p:nvPr/>
        </p:nvGrpSpPr>
        <p:grpSpPr>
          <a:xfrm>
            <a:off x="2854774" y="370188"/>
            <a:ext cx="3434450" cy="4403126"/>
            <a:chOff x="5784199" y="370175"/>
            <a:chExt cx="3434450" cy="4403126"/>
          </a:xfrm>
        </p:grpSpPr>
        <p:pic>
          <p:nvPicPr>
            <p:cNvPr id="154" name="Google Shape;15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84199" y="370175"/>
              <a:ext cx="3434450" cy="4403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63575" y="915300"/>
              <a:ext cx="1865849" cy="3317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7925" y="138950"/>
            <a:ext cx="795975" cy="5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357" y="-418700"/>
            <a:ext cx="9226707" cy="59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62" y="-33337"/>
            <a:ext cx="9262525" cy="521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>
            <a:spLocks noGrp="1"/>
          </p:cNvSpPr>
          <p:nvPr>
            <p:ph type="body" idx="4294967295"/>
          </p:nvPr>
        </p:nvSpPr>
        <p:spPr>
          <a:xfrm>
            <a:off x="311700" y="114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200">
                <a:solidFill>
                  <a:schemeClr val="lt2"/>
                </a:solidFill>
              </a:rPr>
              <a:t>Debugging</a:t>
            </a:r>
            <a:endParaRPr sz="7200">
              <a:solidFill>
                <a:schemeClr val="lt2"/>
              </a:solidFill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938" y="2685600"/>
            <a:ext cx="3034125" cy="18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Debugging in a cross platform game engine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Engine core in C/C++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Platform specific code on top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JS for HTML5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Objective-C for iOS and macOS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Java for Android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More C/C++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Ratio is somewhere around 20:1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Good debugging tools is a must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Usually enough to debug on host platform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2267" y="3990975"/>
            <a:ext cx="75255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Debugging HTML5 in a cross platform game engine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HTML5 builds using Emscripten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With support for WebAssembly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Emscripten can generate source maps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Browser dev tools support source maps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Debugging can be done in the browser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Even better if you can debug using a debugger of your choice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Remote debugging + IDE plugin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But what about WebAssembly?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2267" y="3990975"/>
            <a:ext cx="75255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675" y="4676620"/>
            <a:ext cx="8546926" cy="345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6"/>
          <p:cNvGrpSpPr/>
          <p:nvPr/>
        </p:nvGrpSpPr>
        <p:grpSpPr>
          <a:xfrm>
            <a:off x="1271963" y="1898750"/>
            <a:ext cx="2661300" cy="1514613"/>
            <a:chOff x="1271963" y="1898750"/>
            <a:chExt cx="2661300" cy="1514613"/>
          </a:xfrm>
        </p:grpSpPr>
        <p:sp>
          <p:nvSpPr>
            <p:cNvPr id="64" name="Google Shape;64;p16"/>
            <p:cNvSpPr txBox="1"/>
            <p:nvPr/>
          </p:nvSpPr>
          <p:spPr>
            <a:xfrm>
              <a:off x="1271963" y="2983463"/>
              <a:ext cx="26613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Björn Ritzl</a:t>
              </a:r>
              <a:endParaRPr sz="180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Principal Engineer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Product Owner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bjorn.ritzl@king.com</a:t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65" name="Google Shape;65;p16"/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5375" y="1898750"/>
              <a:ext cx="1034475" cy="1015899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6" name="Google Shape;66;p16"/>
          <p:cNvGrpSpPr/>
          <p:nvPr/>
        </p:nvGrpSpPr>
        <p:grpSpPr>
          <a:xfrm>
            <a:off x="5109388" y="1901438"/>
            <a:ext cx="2661300" cy="1509225"/>
            <a:chOff x="4633138" y="1889438"/>
            <a:chExt cx="2661300" cy="1509225"/>
          </a:xfrm>
        </p:grpSpPr>
        <p:sp>
          <p:nvSpPr>
            <p:cNvPr id="67" name="Google Shape;67;p16"/>
            <p:cNvSpPr txBox="1"/>
            <p:nvPr/>
          </p:nvSpPr>
          <p:spPr>
            <a:xfrm>
              <a:off x="4633138" y="2998163"/>
              <a:ext cx="26613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Mathias Westerdahl</a:t>
              </a:r>
              <a:endParaRPr sz="1800"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Principal Engineer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mathias.westerdahl@king.com</a:t>
              </a:r>
              <a:endParaRPr>
                <a:solidFill>
                  <a:srgbClr val="FFFFFF"/>
                </a:solidFill>
              </a:endParaRPr>
            </a:p>
          </p:txBody>
        </p:sp>
        <p:pic>
          <p:nvPicPr>
            <p:cNvPr id="68" name="Google Shape;68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46562" y="1889438"/>
              <a:ext cx="1034474" cy="1034524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Debugging graphics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Inspect textures, shaders, draw calls and frame composition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Open GL ES 2.0 and WebGL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Desktop and mobile has RenderDoc, XCode, GAPID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Very powerful tools</a:t>
            </a:r>
            <a:endParaRPr>
              <a:solidFill>
                <a:schemeClr val="lt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Debugging WebGL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Spector.js</a:t>
            </a:r>
            <a:endParaRPr>
              <a:solidFill>
                <a:schemeClr val="lt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Can the browser dev tools provide this?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2267" y="3990975"/>
            <a:ext cx="75255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463" y="-126400"/>
            <a:ext cx="9252925" cy="5396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4" cy="521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body" idx="4294967295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200</a:t>
            </a:r>
            <a:endParaRPr sz="9600">
              <a:solidFill>
                <a:schemeClr val="lt2"/>
              </a:solidFill>
            </a:endParaRPr>
          </a:p>
        </p:txBody>
      </p:sp>
      <p:pic>
        <p:nvPicPr>
          <p:cNvPr id="80" name="Google Shape;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9350" y="3584975"/>
            <a:ext cx="1742950" cy="11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88" y="-139925"/>
            <a:ext cx="9251576" cy="542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>
            <a:spLocks noGrp="1"/>
          </p:cNvSpPr>
          <p:nvPr>
            <p:ph type="body" idx="4294967295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268000000</a:t>
            </a:r>
            <a:endParaRPr sz="9600">
              <a:solidFill>
                <a:schemeClr val="lt2"/>
              </a:solidFill>
            </a:endParaRPr>
          </a:p>
        </p:txBody>
      </p:sp>
      <p:pic>
        <p:nvPicPr>
          <p:cNvPr id="92" name="Google Shape;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9350" y="3584975"/>
            <a:ext cx="1742950" cy="11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>
            <a:spLocks noGrp="1"/>
          </p:cNvSpPr>
          <p:nvPr>
            <p:ph type="body" idx="4294967295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2</a:t>
            </a:r>
            <a:endParaRPr sz="9600">
              <a:solidFill>
                <a:schemeClr val="lt2"/>
              </a:solidFill>
            </a:endParaRPr>
          </a:p>
        </p:txBody>
      </p:sp>
      <p:pic>
        <p:nvPicPr>
          <p:cNvPr id="99" name="Google Shape;9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9350" y="3584975"/>
            <a:ext cx="1742950" cy="11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0425" y="1323975"/>
            <a:ext cx="2143125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32138"/>
            <a:ext cx="4199300" cy="32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2300" y="932138"/>
            <a:ext cx="4199300" cy="327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188" y="4285488"/>
            <a:ext cx="20955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7688" y="4285488"/>
            <a:ext cx="20955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1188" y="4290263"/>
            <a:ext cx="1905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5625" y="4285488"/>
            <a:ext cx="2381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27700" y="4304538"/>
            <a:ext cx="23812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99775" y="4295013"/>
            <a:ext cx="200025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Macintosh PowerPoint</Application>
  <PresentationFormat>On-screen Show (16:9)</PresentationFormat>
  <Paragraphs>59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Simple Light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Debugging in a cross platform game engine</vt:lpstr>
      <vt:lpstr>Debugging HTML5 in a cross platform game engine</vt:lpstr>
      <vt:lpstr>Debugging graphics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Björn Ritzl</cp:lastModifiedBy>
  <cp:revision>1</cp:revision>
  <dcterms:modified xsi:type="dcterms:W3CDTF">2019-06-25T05:02:25Z</dcterms:modified>
</cp:coreProperties>
</file>